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80" r:id="rId3"/>
    <p:sldId id="257" r:id="rId4"/>
    <p:sldId id="267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5" r:id="rId16"/>
    <p:sldId id="293" r:id="rId17"/>
    <p:sldId id="296" r:id="rId18"/>
    <p:sldId id="294" r:id="rId19"/>
    <p:sldId id="297" r:id="rId20"/>
    <p:sldId id="298" r:id="rId21"/>
    <p:sldId id="309" r:id="rId22"/>
    <p:sldId id="300" r:id="rId23"/>
    <p:sldId id="299" r:id="rId24"/>
    <p:sldId id="301" r:id="rId25"/>
    <p:sldId id="310" r:id="rId26"/>
    <p:sldId id="275" r:id="rId27"/>
    <p:sldId id="302" r:id="rId28"/>
    <p:sldId id="304" r:id="rId29"/>
    <p:sldId id="305" r:id="rId30"/>
    <p:sldId id="306" r:id="rId31"/>
    <p:sldId id="307" r:id="rId32"/>
    <p:sldId id="308" r:id="rId33"/>
    <p:sldId id="282" r:id="rId34"/>
    <p:sldId id="303" r:id="rId35"/>
    <p:sldId id="28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0AA10-C802-4D2C-AD01-2C50A4E640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E8B363-CF37-4290-92E7-520079321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89763-06C0-4D6D-BE6F-30029EBBC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42FB8-3187-45CC-A872-D5F5E5A0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6BDA1-B7D5-45E4-8903-3894377F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2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46ABA-6A42-4CDF-9375-653859FE0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3D40F4-9009-48AA-B78F-21B181D7D5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3CEFE-76A9-4813-9F47-7C24ECDA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3818C-7602-4ABB-9D94-BFCB1F225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10E8F-33F0-4400-B891-9B536FC93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2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54D8F8-0988-4DD3-B2D8-2F6B05856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0B82D8-6B16-462E-BC1C-CC0DA124C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B3C3C-5A65-4AD1-A923-077997B03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036BB-5E00-4658-8914-C115282A5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F2F02-B6A5-4E60-9369-89AF9DE37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3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2668C-C9B0-4652-A297-AE11F69D2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A0B50-EB18-4440-B137-7BA7FFBAE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7BB0E-CE1E-4775-80C5-425DE6606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8A8C0-2C4A-4BA6-BE59-2F2624509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50BF8-327C-46B7-8D9C-A0ADE7C4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2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7963-EF90-4F74-94CB-660073CEB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C44E3B-43BD-4C07-9A6D-BBCAEAEE9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3FF2D-AA6C-43F7-ACE8-3A4BAACA7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B036E-533D-4B7E-A944-135908D99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DD43F-6582-493A-AA3C-2BB2F875D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22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E7691-D8AF-41FC-8643-47AD3A4DE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2E847-A966-4078-8980-5C5AD8B2B5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1C2BD0-3D3A-4C10-8364-48DEF0A74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3816F6-4841-4C3B-90EF-476C79C3D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C8986-F5CE-4A8A-A569-5A49B9E18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6756BE-E16B-43F0-86A5-DC647A98E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05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E4436-D6A0-4FD1-8D17-5ADED3C39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DDC2B-D5A1-4ADF-B523-E28252A70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DE2C67-43D4-4D0F-9022-8B87B6320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602E72-1BE6-4045-8693-C1825CE3B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A077EA-9931-4958-BD13-37760CC77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89695C-8002-4513-A5D1-4DE5D434A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071F57-18C3-42F3-8018-ABDCAEDFE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D6A879-7BD8-40E5-83BE-5DC516C66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5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76CC1-3C4D-49F3-835C-B90A62A21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1C72D6-79E8-4384-AA03-6D766096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41800-FA7C-4967-8FDC-A705FAA51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0FA9F-BACF-4073-950B-65D6BBA31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7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8989B6-5C13-44B7-ADF8-E262424DB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B24C99-4F50-4A73-B310-035528DBA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0D60D-CA81-423D-A062-9AAEFFA7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6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A5F8F-68C5-4D16-94A1-15530735C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BA193-08E0-40F9-8408-C5752D5CC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21E196-CF21-4661-90CA-947A11CEB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D689D-9890-4D92-A7A3-5557C997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5BF235-1D87-4770-9D34-CCDAD0DC3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161F94-B2BA-4785-AA55-F94E31B4D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8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97C5B-573F-4531-BF5E-D0DF8EBC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EF112A-FF2E-4859-A359-86D051AD51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F90BD6-CF3C-464A-BDB9-609E94A4C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1EC937-B906-44CF-AE12-09012991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73294-BB39-48DD-A505-74CB3FCE9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21B2D-99DD-4955-BF90-F8F2A9DC6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8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464FBF-3DBC-4CCE-A88F-F6B36EC18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416F0-5DA4-4015-B444-A2EEF0623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54753-ECA0-4004-9646-488EA8C10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A128-B2A8-441F-9FC3-86C61AADAA29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3768A-3224-4E29-9E37-878A4D227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6FA23-4166-4C38-AEFD-EDD6758A2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EDE31-2ADA-4046-9579-38F74CE65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3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nkedin.com/in/mike-larsen-a4414a20" TargetMode="External"/><Relationship Id="rId2" Type="http://schemas.openxmlformats.org/officeDocument/2006/relationships/hyperlink" Target="mailto:mlarsen@centralparkdata.com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tjungle.com/2019/08/05/guru-passing-parameters-to-python/" TargetMode="External"/><Relationship Id="rId2" Type="http://schemas.openxmlformats.org/officeDocument/2006/relationships/hyperlink" Target="https://www.itjungle.com/2020/07/27/guru-creating-pdf-documents-with-pyth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yfpdf.readthedocs.io/en/latest/Tutorial/index.html" TargetMode="External"/><Relationship Id="rId5" Type="http://schemas.openxmlformats.org/officeDocument/2006/relationships/hyperlink" Target="https://www.elated.com/create-nice-looking-pdfs-php-fpdf/" TargetMode="External"/><Relationship Id="rId4" Type="http://schemas.openxmlformats.org/officeDocument/2006/relationships/hyperlink" Target="http://www.fpdf.org/en/doc/cell.htm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7BB06-D51B-4C5B-9C78-004043663C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PDF’s with Python</a:t>
            </a:r>
          </a:p>
        </p:txBody>
      </p:sp>
    </p:spTree>
    <p:extLst>
      <p:ext uri="{BB962C8B-B14F-4D97-AF65-F5344CB8AC3E}">
        <p14:creationId xmlns:p14="http://schemas.microsoft.com/office/powerpoint/2010/main" val="3962958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Python if necessary (optional)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02B2C8-119C-40D4-AF27-BD11273A9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810" y="2329865"/>
            <a:ext cx="3843742" cy="384709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5C1414-4AC1-4824-A2D9-D84EF0AE0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161" y="2329865"/>
            <a:ext cx="5634150" cy="34660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9E05475-BA96-4792-ABA9-285B5BD7F9A3}"/>
              </a:ext>
            </a:extLst>
          </p:cNvPr>
          <p:cNvSpPr/>
          <p:nvPr/>
        </p:nvSpPr>
        <p:spPr>
          <a:xfrm>
            <a:off x="2358887" y="2875722"/>
            <a:ext cx="940904" cy="1060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07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BDCAA6-F886-4FB2-896D-5835AAF08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978290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690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0C110F-4455-4C59-86AE-5E99A5283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899511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7A9F2A-C8FD-456B-BB91-994F21B89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757510"/>
            <a:ext cx="6434797" cy="212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14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PDF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quick view of the PDF we’re creating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0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PDF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first page of the PDF created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545072-BB6E-4082-910E-A4285BD73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190" y="2377440"/>
            <a:ext cx="10247619" cy="39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09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PDF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last page of the PDF created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C7304C-00A7-4287-BBC4-03D0069C6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871" y="2375515"/>
            <a:ext cx="8380952" cy="357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01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me the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step through the code</a:t>
            </a:r>
          </a:p>
          <a:p>
            <a:r>
              <a:rPr lang="en-US" dirty="0"/>
              <a:t>I put detailed comments in the code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482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me the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classes</a:t>
            </a:r>
          </a:p>
          <a:p>
            <a:pPr lvl="1"/>
            <a:r>
              <a:rPr lang="en-US" dirty="0"/>
              <a:t>User-defined blueprint or prototype from which objects are created</a:t>
            </a:r>
          </a:p>
          <a:p>
            <a:pPr lvl="1"/>
            <a:r>
              <a:rPr lang="en-US" dirty="0"/>
              <a:t>Provide a means of bundling data and functionality together</a:t>
            </a:r>
          </a:p>
          <a:p>
            <a:pPr lvl="1"/>
            <a:r>
              <a:rPr lang="en-US" dirty="0"/>
              <a:t>Creating a new class creates a new type of object, allowing new instances of that type to be made</a:t>
            </a:r>
          </a:p>
          <a:p>
            <a:pPr lvl="1"/>
            <a:r>
              <a:rPr lang="en-US" dirty="0"/>
              <a:t>Class instances can also have methods</a:t>
            </a:r>
          </a:p>
          <a:p>
            <a:pPr lvl="1"/>
            <a:r>
              <a:rPr lang="en-US" dirty="0"/>
              <a:t>We can override a class and add our own functionality</a:t>
            </a:r>
          </a:p>
          <a:p>
            <a:pPr lvl="1"/>
            <a:r>
              <a:rPr lang="en-US" dirty="0"/>
              <a:t>We can loosely compare a class to a program and a method to a subprocedure or subroutine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735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use either PuTTY of MobaXterm</a:t>
            </a:r>
          </a:p>
          <a:p>
            <a:r>
              <a:rPr lang="en-US" dirty="0"/>
              <a:t>I used MobaXterm in this example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B116D-4B90-42C4-B9DA-466CFB001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30503"/>
            <a:ext cx="7911905" cy="346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52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7BB06-D51B-4C5B-9C78-004043663C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PDF’s with Python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F3F581-0361-4FA4-A008-1BA3CE0CEF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4217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Mike Larsen</a:t>
            </a:r>
          </a:p>
          <a:p>
            <a:r>
              <a:rPr lang="en-US" dirty="0"/>
              <a:t>Project Manager &amp; Senior Developer</a:t>
            </a:r>
          </a:p>
          <a:p>
            <a:r>
              <a:rPr lang="en-US" dirty="0"/>
              <a:t>Central Park Data Systems</a:t>
            </a:r>
          </a:p>
          <a:p>
            <a:r>
              <a:rPr lang="en-US" dirty="0">
                <a:hlinkClick r:id="rId2"/>
              </a:rPr>
              <a:t>mlarsen@centralparkdata.com</a:t>
            </a:r>
            <a:endParaRPr lang="en-US" dirty="0"/>
          </a:p>
          <a:p>
            <a:r>
              <a:rPr lang="en-US" dirty="0">
                <a:hlinkClick r:id="rId3"/>
              </a:rPr>
              <a:t>http://linkedin.com/in/mike-larsen-a4414a20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38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use either PuTTY of MobaXterm</a:t>
            </a:r>
          </a:p>
          <a:p>
            <a:r>
              <a:rPr lang="en-US" dirty="0"/>
              <a:t>I used MobaXterm in this example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DE59F5-BD7F-4150-8BA7-6FC89D06B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460" y="2901294"/>
            <a:ext cx="8479610" cy="341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476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use either PuTTY of MobaXterm</a:t>
            </a:r>
          </a:p>
          <a:p>
            <a:r>
              <a:rPr lang="en-US" dirty="0"/>
              <a:t>I used MobaXterm in this example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B116D-4B90-42C4-B9DA-466CFB001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30503"/>
            <a:ext cx="7911905" cy="346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172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It’s great that I can execute the script from a terminal, but in a production process, you’d likely want to run it from a program</a:t>
            </a:r>
          </a:p>
          <a:p>
            <a:r>
              <a:rPr lang="en-US" dirty="0"/>
              <a:t>We can execute Python scripts from either CL or RPG</a:t>
            </a:r>
          </a:p>
          <a:p>
            <a:r>
              <a:rPr lang="en-US" dirty="0"/>
              <a:t>I’ll show how to do it using RPG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65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up variables to hold the path to the Python executable and the location of the script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10E12F-0D01-4D92-8F4F-461B15AAA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01919"/>
            <a:ext cx="8741898" cy="327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871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Qshell to execute the script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5C1134-0A56-4443-A349-7A50C933E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73962"/>
            <a:ext cx="8120270" cy="370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95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the Python 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Execute the Python script by calling the RPG program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DAB6D2-C613-46EC-AE61-5DCE871C2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56550"/>
            <a:ext cx="6856828" cy="190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71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05D8E-43BF-49C8-A1D4-E2BE6E5D9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</a:t>
            </a:r>
            <a:r>
              <a:rPr lang="en-US" sz="4800" dirty="0"/>
              <a:t>Bonus!</a:t>
            </a:r>
          </a:p>
        </p:txBody>
      </p:sp>
    </p:spTree>
    <p:extLst>
      <p:ext uri="{BB962C8B-B14F-4D97-AF65-F5344CB8AC3E}">
        <p14:creationId xmlns:p14="http://schemas.microsoft.com/office/powerpoint/2010/main" val="22700078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to Python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 four parameters to the script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5BAF91-2272-48C2-9C1C-616439E23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51" y="2454370"/>
            <a:ext cx="7310719" cy="328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932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to Python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just need to add the parameters when we execute the script from Qshell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47F7D4-5335-4E1B-9462-F54A2CCD3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29114"/>
            <a:ext cx="8888896" cy="348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47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to Python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Python script</a:t>
            </a:r>
          </a:p>
          <a:p>
            <a:r>
              <a:rPr lang="en-US" dirty="0"/>
              <a:t>Sys - System-specific parameters and functions</a:t>
            </a:r>
          </a:p>
          <a:p>
            <a:r>
              <a:rPr lang="en-US" dirty="0"/>
              <a:t>Argv - The list of command line arguments passed to a Python script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FBD0D9-2588-4418-8200-75955D727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583340"/>
            <a:ext cx="7947991" cy="259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23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C1B23-53F6-4998-BE24-7001D73D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we’ll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A2ACB-CA81-41C9-8FA1-46E3D3CB9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Creating a sample database</a:t>
            </a:r>
          </a:p>
          <a:p>
            <a:r>
              <a:rPr lang="en-US" dirty="0"/>
              <a:t>Installing packages</a:t>
            </a:r>
          </a:p>
          <a:p>
            <a:r>
              <a:rPr lang="en-US" dirty="0"/>
              <a:t>Show me the code</a:t>
            </a:r>
          </a:p>
          <a:p>
            <a:r>
              <a:rPr lang="en-US" dirty="0"/>
              <a:t>Creating a PDF</a:t>
            </a:r>
          </a:p>
          <a:p>
            <a:pPr lvl="1"/>
            <a:r>
              <a:rPr lang="en-US" dirty="0"/>
              <a:t>Adding a Header &amp; Footer</a:t>
            </a:r>
          </a:p>
          <a:p>
            <a:pPr lvl="1"/>
            <a:r>
              <a:rPr lang="en-US" dirty="0"/>
              <a:t>Populating the PDF from a Db2 table</a:t>
            </a:r>
          </a:p>
          <a:p>
            <a:pPr lvl="1"/>
            <a:r>
              <a:rPr lang="en-US" dirty="0"/>
              <a:t>Saving the PDF to the IFS</a:t>
            </a:r>
          </a:p>
          <a:p>
            <a:r>
              <a:rPr lang="en-US" dirty="0"/>
              <a:t>Executing the Python script</a:t>
            </a:r>
          </a:p>
          <a:p>
            <a:pPr lvl="1"/>
            <a:r>
              <a:rPr lang="en-US" dirty="0"/>
              <a:t>From an SSH terminal</a:t>
            </a:r>
          </a:p>
          <a:p>
            <a:pPr lvl="1"/>
            <a:r>
              <a:rPr lang="en-US" dirty="0"/>
              <a:t>From a CLP</a:t>
            </a:r>
          </a:p>
          <a:p>
            <a:r>
              <a:rPr lang="en-US" dirty="0"/>
              <a:t>Bonus! (time permitting)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259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to Python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Execute the Python script by calling the RPG program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909BD-E630-4806-83A4-51CBB87D6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06147"/>
            <a:ext cx="6530009" cy="138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791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to Python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parameters are printed to the terminal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7498B7-2B20-4F80-98C9-8317BC268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092" y="2548392"/>
            <a:ext cx="6066667" cy="3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882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to Python scripts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did I enclose the fourth parameter in quotes?</a:t>
            </a:r>
          </a:p>
          <a:p>
            <a:r>
              <a:rPr lang="en-US" dirty="0"/>
              <a:t>The separation of parameters is determined by a space</a:t>
            </a:r>
          </a:p>
          <a:p>
            <a:r>
              <a:rPr lang="en-US" dirty="0"/>
              <a:t>If I passed ‘two words’ as a parameter, the script would see it as two different parameters</a:t>
            </a:r>
          </a:p>
          <a:p>
            <a:r>
              <a:rPr lang="en-US" dirty="0"/>
              <a:t>If I pass it as ‘ “two words” ‘, the script will treat it as one parameter since it’s enclosed in quotes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913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article was published by IT Jungle July 2020. </a:t>
            </a:r>
            <a:r>
              <a:rPr lang="en-US" dirty="0">
                <a:hlinkClick r:id="rId2"/>
              </a:rPr>
              <a:t>https://www.itjungle.com/2020/07/27/guru-creating-pdf-documents-with-python/</a:t>
            </a:r>
            <a:endParaRPr lang="en-US" dirty="0"/>
          </a:p>
          <a:p>
            <a:r>
              <a:rPr lang="en-US" dirty="0"/>
              <a:t>Article showing how to pass parameters to Python </a:t>
            </a:r>
            <a:r>
              <a:rPr lang="en-US" dirty="0">
                <a:hlinkClick r:id="rId3"/>
              </a:rPr>
              <a:t>https://www.itjungle.com/2019/08/05/guru-passing-parameters-to-python/</a:t>
            </a:r>
            <a:r>
              <a:rPr lang="en-US" dirty="0"/>
              <a:t> </a:t>
            </a:r>
          </a:p>
          <a:p>
            <a:r>
              <a:rPr lang="en-US" dirty="0"/>
              <a:t>Full source code and slides will be made available.</a:t>
            </a:r>
          </a:p>
          <a:p>
            <a:r>
              <a:rPr lang="en-US" dirty="0"/>
              <a:t>FPDF links: </a:t>
            </a:r>
          </a:p>
          <a:p>
            <a:pPr lvl="1"/>
            <a:r>
              <a:rPr lang="en-US" dirty="0">
                <a:hlinkClick r:id="rId4"/>
              </a:rPr>
              <a:t>http://www.fpdf.org/en/doc/cell.htm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https://www.elated.com/create-nice-looking-pdfs-php-fpdf/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https://pyfpdf.readthedocs.io/en/latest/Tutorial/index.html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920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05D8E-43BF-49C8-A1D4-E2BE6E5D9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</a:t>
            </a:r>
            <a:r>
              <a:rPr lang="en-US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4190512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05D8E-43BF-49C8-A1D4-E2BE6E5D9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</a:t>
            </a:r>
            <a:r>
              <a:rPr lang="en-US" sz="48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50474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sample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a stored procedure to create the sample database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004DD4-E1C3-4BC5-AAE3-65ACED04C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687" y="2468024"/>
            <a:ext cx="6241774" cy="9609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87BE13-1056-4871-A507-EFA040381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686" y="3671399"/>
            <a:ext cx="6241773" cy="170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9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sample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stored procedure creates &amp; populates around 20 tables</a:t>
            </a:r>
          </a:p>
          <a:p>
            <a:r>
              <a:rPr lang="en-US" dirty="0"/>
              <a:t>I’m using the ‘Employee’ table in my example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F2CDE1-48AE-446D-8487-EA074D5E1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56458"/>
            <a:ext cx="10415954" cy="325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0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Install packages using an SSH terminal.  I use PuTTY or MobaXterm</a:t>
            </a:r>
          </a:p>
          <a:p>
            <a:r>
              <a:rPr lang="en-US" dirty="0"/>
              <a:t>In ACS, click on ‘SSH Terminal’. </a:t>
            </a:r>
          </a:p>
          <a:p>
            <a:pPr lvl="1"/>
            <a:r>
              <a:rPr lang="en-US" dirty="0"/>
              <a:t>This will show up after you install PuTTY on your PC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466614-8E88-49CA-8C0E-F584C028EC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28999"/>
            <a:ext cx="9507487" cy="274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04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get an error launching SSH, you may need to start SSH on IBM i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Just run the command on IBM i: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85303D-FFF0-4E7A-BEC0-0842C5C19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75914"/>
            <a:ext cx="8755966" cy="2194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DC1427-28E1-48D8-9ED0-9B04FC427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144" y="5320764"/>
            <a:ext cx="6881493" cy="8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675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PuTTY, use ‘pip’ to install ‘ibm_db’ and ‘fpdf’</a:t>
            </a:r>
          </a:p>
          <a:p>
            <a:r>
              <a:rPr lang="en-US" dirty="0"/>
              <a:t>‘pip’ is a package-management system used to install and manage software packages written in Python.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C2D36-EC63-4D76-9A21-5513CBFD0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28" y="4650665"/>
            <a:ext cx="5542482" cy="14348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3DB30F-7C4D-4208-B02F-0ECFCD2DE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928" y="3233530"/>
            <a:ext cx="5542481" cy="128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01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5534-3E1D-4732-9B42-8F8DB202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packages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C774-8407-4D27-8582-0A40465C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Python if necessary (optional)</a:t>
            </a:r>
          </a:p>
          <a:p>
            <a:r>
              <a:rPr lang="en-US" dirty="0"/>
              <a:t>Use ACS to see if any updates exist.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A0BB6D-7DCA-4AEE-BE5A-85C83BA86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007" y="2967960"/>
            <a:ext cx="4188310" cy="32090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7E743C-9948-43D3-82DD-87A51EC60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124" y="2967959"/>
            <a:ext cx="4365328" cy="320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45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777</Words>
  <Application>Microsoft Office PowerPoint</Application>
  <PresentationFormat>Widescreen</PresentationFormat>
  <Paragraphs>421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Creating PDF’s with Python</vt:lpstr>
      <vt:lpstr>Creating PDF’s with Python</vt:lpstr>
      <vt:lpstr>What we’ll cover</vt:lpstr>
      <vt:lpstr>Creating a sample database</vt:lpstr>
      <vt:lpstr>Creating a sample database</vt:lpstr>
      <vt:lpstr>Installing packages</vt:lpstr>
      <vt:lpstr>Installing packages</vt:lpstr>
      <vt:lpstr>Installing packages</vt:lpstr>
      <vt:lpstr>Installing packages</vt:lpstr>
      <vt:lpstr>Installing packages</vt:lpstr>
      <vt:lpstr>Installing packages</vt:lpstr>
      <vt:lpstr>Installing packages</vt:lpstr>
      <vt:lpstr>Installing packages</vt:lpstr>
      <vt:lpstr>Creating a PDF</vt:lpstr>
      <vt:lpstr>Creating a PDF</vt:lpstr>
      <vt:lpstr>Creating a PDF</vt:lpstr>
      <vt:lpstr>Show me the code</vt:lpstr>
      <vt:lpstr>Show me the code</vt:lpstr>
      <vt:lpstr>Executing the Python script</vt:lpstr>
      <vt:lpstr>Executing the Python script</vt:lpstr>
      <vt:lpstr>Executing the Python script</vt:lpstr>
      <vt:lpstr>Executing the Python script</vt:lpstr>
      <vt:lpstr>Executing the Python script</vt:lpstr>
      <vt:lpstr>Executing the Python script</vt:lpstr>
      <vt:lpstr>Executing the Python script</vt:lpstr>
      <vt:lpstr>PowerPoint Presentation</vt:lpstr>
      <vt:lpstr>Passing parameters to Python scripts</vt:lpstr>
      <vt:lpstr>Passing parameters to Python scripts</vt:lpstr>
      <vt:lpstr>Passing parameters to Python scripts</vt:lpstr>
      <vt:lpstr>Passing parameters to Python scripts</vt:lpstr>
      <vt:lpstr>Passing parameters to Python scripts</vt:lpstr>
      <vt:lpstr>Passing parameters to Python scripts</vt:lpstr>
      <vt:lpstr>Additional information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Dropbox with RPG &amp; SQL</dc:title>
  <dc:creator>Mike Larsen</dc:creator>
  <cp:lastModifiedBy>Mike Larsen</cp:lastModifiedBy>
  <cp:revision>97</cp:revision>
  <dcterms:created xsi:type="dcterms:W3CDTF">2019-10-21T14:10:26Z</dcterms:created>
  <dcterms:modified xsi:type="dcterms:W3CDTF">2020-09-06T16:38:56Z</dcterms:modified>
</cp:coreProperties>
</file>